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65" r:id="rId4"/>
    <p:sldId id="266" r:id="rId5"/>
    <p:sldId id="267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3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B014BB-B625-4021-ADFF-78219D7BD918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Created by Toni Watt~Integration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74BB2F-D4C3-4920-B89A-E79DB98AA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53B299-259C-4B5E-8E8A-B252B15E83CE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Created by Toni Watt~Integration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F5352F-181D-4E59-803F-3BB149F070D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5352F-181D-4E59-803F-3BB149F070DA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5AE04718-0447-4DC6-90CA-0A60DA6A4F2B}" type="datetime1">
              <a:rPr lang="en-US" smtClean="0"/>
              <a:pPr/>
              <a:t>4/20/2011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Created by Toni Watt~Integration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5F9C6-5037-44E6-BDCF-D937812C369C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076E9-5462-47EC-9E4F-C1BAF9DA11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5F9C6-5037-44E6-BDCF-D937812C369C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076E9-5462-47EC-9E4F-C1BAF9DA11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5F9C6-5037-44E6-BDCF-D937812C369C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076E9-5462-47EC-9E4F-C1BAF9DA11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5F9C6-5037-44E6-BDCF-D937812C369C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076E9-5462-47EC-9E4F-C1BAF9DA11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5F9C6-5037-44E6-BDCF-D937812C369C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73076E9-5462-47EC-9E4F-C1BAF9DA11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5F9C6-5037-44E6-BDCF-D937812C369C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076E9-5462-47EC-9E4F-C1BAF9DA11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5F9C6-5037-44E6-BDCF-D937812C369C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076E9-5462-47EC-9E4F-C1BAF9DA11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5F9C6-5037-44E6-BDCF-D937812C369C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076E9-5462-47EC-9E4F-C1BAF9DA11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5F9C6-5037-44E6-BDCF-D937812C369C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076E9-5462-47EC-9E4F-C1BAF9DA11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5F9C6-5037-44E6-BDCF-D937812C369C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076E9-5462-47EC-9E4F-C1BAF9DA11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5F9C6-5037-44E6-BDCF-D937812C369C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076E9-5462-47EC-9E4F-C1BAF9DA11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A75F9C6-5037-44E6-BDCF-D937812C369C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73076E9-5462-47EC-9E4F-C1BAF9DA113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dtechlife.com/?p=2236" TargetMode="External"/><Relationship Id="rId2" Type="http://schemas.openxmlformats.org/officeDocument/2006/relationships/hyperlink" Target="http://electronicportfolios.org/web20portfolios.html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C:\Users\twatt\Desktop\animoto_video.mp4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xtranormal.com/watch/11812800/responsible-user-guidlines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INTEGRATION~ </a:t>
            </a:r>
            <a:r>
              <a:rPr lang="en-US" sz="3600" dirty="0" smtClean="0"/>
              <a:t>The use of technology to enhance learning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Toni Watt</a:t>
            </a:r>
            <a:endParaRPr lang="en-US" dirty="0"/>
          </a:p>
        </p:txBody>
      </p:sp>
      <p:pic>
        <p:nvPicPr>
          <p:cNvPr id="5" name="Picture 4" descr="WAT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7400" y="2463800"/>
            <a:ext cx="5105400" cy="30226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prst="convex"/>
          </a:sp3d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1470025"/>
          </a:xfrm>
        </p:spPr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90800"/>
            <a:ext cx="6400800" cy="3581400"/>
          </a:xfrm>
        </p:spPr>
        <p:txBody>
          <a:bodyPr>
            <a:normAutofit/>
          </a:bodyPr>
          <a:lstStyle/>
          <a:p>
            <a:pPr algn="l"/>
            <a:r>
              <a:rPr lang="en-US" sz="1400" dirty="0" smtClean="0"/>
              <a:t>References </a:t>
            </a:r>
          </a:p>
          <a:p>
            <a:pPr lvl="0" algn="l"/>
            <a:r>
              <a:rPr lang="en-US" sz="1400" dirty="0" smtClean="0"/>
              <a:t>Barrett, Helen (2010) Creating portfolios with Web 2.0 tools Retrieved from </a:t>
            </a:r>
            <a:r>
              <a:rPr lang="en-US" sz="1400" i="1" dirty="0" smtClean="0">
                <a:hlinkClick r:id="rId2"/>
              </a:rPr>
              <a:t>http://electronicportfolios.org/web20portfolios.html</a:t>
            </a:r>
            <a:r>
              <a:rPr lang="en-US" sz="1400" i="1" dirty="0" smtClean="0"/>
              <a:t>.</a:t>
            </a:r>
          </a:p>
          <a:p>
            <a:pPr lvl="0" algn="l"/>
            <a:endParaRPr lang="en-US" sz="1400" dirty="0" smtClean="0"/>
          </a:p>
          <a:p>
            <a:pPr lvl="0" algn="l"/>
            <a:r>
              <a:rPr lang="en-US" sz="1400" dirty="0" smtClean="0"/>
              <a:t>Wagner. (2009, April 8). Re. Educational technology and life [Google docs does not violate CIPA or COPPA]. Retrieved from </a:t>
            </a:r>
            <a:r>
              <a:rPr lang="en-US" sz="1400" i="1" dirty="0" smtClean="0">
                <a:hlinkClick r:id="rId3"/>
              </a:rPr>
              <a:t>http://edtechlife.com/?p=2236</a:t>
            </a:r>
            <a:endParaRPr lang="en-US" sz="1400" i="1" dirty="0" smtClean="0"/>
          </a:p>
          <a:p>
            <a:pPr lvl="0" algn="l"/>
            <a:endParaRPr lang="en-US" sz="1400" i="1" dirty="0" smtClean="0"/>
          </a:p>
          <a:p>
            <a:pPr lvl="0" algn="l"/>
            <a:endParaRPr lang="en-US" sz="14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Advantages/Disadvantages</a:t>
            </a:r>
            <a:br>
              <a:rPr lang="en-US" dirty="0" smtClean="0"/>
            </a:br>
            <a:r>
              <a:rPr lang="en-US" dirty="0" smtClean="0"/>
              <a:t> of Google Docs</a:t>
            </a:r>
            <a:endParaRPr lang="en-US" dirty="0"/>
          </a:p>
        </p:txBody>
      </p:sp>
      <p:pic>
        <p:nvPicPr>
          <p:cNvPr id="10" name="animoto_video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133600" y="1600200"/>
            <a:ext cx="5029200" cy="35052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143000" y="5257800"/>
            <a:ext cx="59436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VIEW  VIDEO</a:t>
            </a:r>
          </a:p>
          <a:p>
            <a:endParaRPr lang="en-US" dirty="0" smtClean="0"/>
          </a:p>
          <a:p>
            <a:r>
              <a:rPr lang="en-US" dirty="0" smtClean="0"/>
              <a:t>http://animoto.com/play/kp6fXTNCsV4aplc7cWGJxg?utm_content=escape_link</a:t>
            </a:r>
            <a:endParaRPr lang="en-US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watt\Desktop\ScreenShot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00200"/>
            <a:ext cx="8124825" cy="5257800"/>
          </a:xfrm>
          <a:prstGeom prst="rect">
            <a:avLst/>
          </a:prstGeom>
          <a:noFill/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Learning Advantages</a:t>
            </a:r>
            <a:br>
              <a:rPr lang="en-US" dirty="0" smtClean="0"/>
            </a:br>
            <a:r>
              <a:rPr lang="en-US" dirty="0" smtClean="0"/>
              <a:t>of Google Docs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~Google Sites~</a:t>
            </a:r>
            <a:endParaRPr lang="en-US" dirty="0"/>
          </a:p>
        </p:txBody>
      </p:sp>
      <p:pic>
        <p:nvPicPr>
          <p:cNvPr id="5" name="Picture 4" descr="Graph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2600" y="1524000"/>
            <a:ext cx="8178800" cy="381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Advantages of Google Sites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3207214"/>
          </a:xfrm>
        </p:spPr>
        <p:txBody>
          <a:bodyPr/>
          <a:lstStyle/>
          <a:p>
            <a:pPr marL="530352" indent="-457200">
              <a:buAutoNum type="arabicPeriod"/>
            </a:pPr>
            <a:r>
              <a:rPr lang="en-US" sz="2800" dirty="0" smtClean="0"/>
              <a:t>Student Accountability</a:t>
            </a:r>
            <a:endParaRPr lang="en-US" sz="2800" dirty="0" smtClean="0"/>
          </a:p>
          <a:p>
            <a:pPr marL="530352" indent="-457200">
              <a:buAutoNum type="arabicPeriod"/>
            </a:pPr>
            <a:r>
              <a:rPr lang="en-US" sz="2800" dirty="0" smtClean="0"/>
              <a:t>Discussion Threads</a:t>
            </a:r>
          </a:p>
          <a:p>
            <a:pPr marL="530352" indent="-457200">
              <a:buAutoNum type="arabicPeriod"/>
            </a:pPr>
            <a:r>
              <a:rPr lang="en-US" sz="2800" dirty="0" smtClean="0"/>
              <a:t>Easy Reference</a:t>
            </a:r>
          </a:p>
          <a:p>
            <a:pPr marL="530352" indent="-457200">
              <a:buAutoNum type="arabicPeriod"/>
            </a:pPr>
            <a:r>
              <a:rPr lang="en-US" sz="2800" dirty="0" smtClean="0"/>
              <a:t>Accommodate Special Needs Students</a:t>
            </a:r>
          </a:p>
          <a:p>
            <a:pPr marL="530352" indent="-457200">
              <a:buAutoNum type="arabicPeriod"/>
            </a:pPr>
            <a:r>
              <a:rPr lang="en-US" sz="2800" dirty="0" smtClean="0"/>
              <a:t>May Address Different Learning Styles</a:t>
            </a:r>
            <a:endParaRPr lang="en-US" sz="2800" dirty="0" smtClean="0"/>
          </a:p>
          <a:p>
            <a:pPr marL="530352" indent="-457200">
              <a:buAutoNum type="arabicPeriod"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533400"/>
            <a:ext cx="6019800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Lucida Bright" pitchFamily="18" charset="0"/>
              </a:rPr>
              <a:t>Responsible User Guidelines and Best Practices</a:t>
            </a:r>
            <a:endParaRPr lang="en-US" sz="3200" dirty="0">
              <a:solidFill>
                <a:schemeClr val="accent1">
                  <a:lumMod val="60000"/>
                  <a:lumOff val="40000"/>
                </a:schemeClr>
              </a:solidFill>
              <a:latin typeface="Lucida Bright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1905000"/>
            <a:ext cx="5562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hlinkClick r:id="rId2"/>
              </a:rPr>
              <a:t>VIEW VIDEO</a:t>
            </a:r>
          </a:p>
          <a:p>
            <a:endParaRPr lang="en-US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To </a:t>
            </a:r>
            <a:r>
              <a:rPr lang="en-US" dirty="0" err="1" smtClean="0">
                <a:hlinkClick r:id="rId2"/>
              </a:rPr>
              <a:t>Xtranormal</a:t>
            </a:r>
            <a:r>
              <a:rPr lang="en-US" dirty="0" smtClean="0">
                <a:hlinkClick r:id="rId2"/>
              </a:rPr>
              <a:t> Policy </a:t>
            </a:r>
            <a:r>
              <a:rPr lang="en-US" dirty="0" smtClean="0">
                <a:hlinkClick r:id="rId2"/>
              </a:rPr>
              <a:t>Video</a:t>
            </a:r>
            <a:endParaRPr lang="en-US" dirty="0" smtClean="0"/>
          </a:p>
          <a:p>
            <a:r>
              <a:rPr lang="en-US" dirty="0" smtClean="0"/>
              <a:t>http://www.xtranormal.com/watch/11812800/responsible-user-guidlines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752600" y="3657600"/>
            <a:ext cx="5181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“It seems that many administrators are so afraid of legal proceedings that they lose sight of why schools exist-to educate young people as best we can.  What good is it if we keep our schools open and litigation-proof but fail to do our job as well as we could?” (Wagner 2009)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800600"/>
            <a:ext cx="5486400" cy="990600"/>
          </a:xfrm>
        </p:spPr>
        <p:txBody>
          <a:bodyPr>
            <a:noAutofit/>
          </a:bodyPr>
          <a:lstStyle/>
          <a:p>
            <a:pPr algn="ctr"/>
            <a:r>
              <a:rPr lang="en-US" dirty="0" smtClean="0"/>
              <a:t>Educational Use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Google Docs and Google Sites</a:t>
            </a:r>
            <a:endParaRPr lang="en-US" dirty="0"/>
          </a:p>
        </p:txBody>
      </p:sp>
      <p:pic>
        <p:nvPicPr>
          <p:cNvPr id="7" name="Picture 6" descr="1930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1200" y="533400"/>
            <a:ext cx="5071872" cy="3998976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metal">
            <a:bevelT prst="angle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Google Docs/Sites Integration Supports the Following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marL="400050" indent="-400050">
              <a:buAutoNum type="romanUcPeriod"/>
            </a:pPr>
            <a:r>
              <a:rPr lang="en-US" sz="2000" dirty="0" smtClean="0"/>
              <a:t>Creativity</a:t>
            </a:r>
          </a:p>
          <a:p>
            <a:pPr marL="400050" indent="-400050"/>
            <a:endParaRPr lang="en-US" sz="2000" dirty="0" smtClean="0"/>
          </a:p>
          <a:p>
            <a:pPr marL="400050" indent="-400050">
              <a:buAutoNum type="romanUcPeriod"/>
            </a:pPr>
            <a:endParaRPr lang="en-US" sz="2000" dirty="0" smtClean="0"/>
          </a:p>
          <a:p>
            <a:pPr marL="400050" indent="-400050">
              <a:buAutoNum type="romanUcPeriod"/>
            </a:pPr>
            <a:r>
              <a:rPr lang="en-US" sz="2000" dirty="0" smtClean="0"/>
              <a:t>Critical Thinking, Problem Solving and Decision Making</a:t>
            </a:r>
          </a:p>
          <a:p>
            <a:pPr marL="400050" indent="-400050">
              <a:buAutoNum type="romanUcPeriod"/>
            </a:pPr>
            <a:endParaRPr lang="en-US" sz="2000" dirty="0" smtClean="0"/>
          </a:p>
          <a:p>
            <a:pPr marL="400050" indent="-400050">
              <a:buAutoNum type="romanUcPeriod"/>
            </a:pPr>
            <a:endParaRPr lang="en-US" sz="2000" dirty="0" smtClean="0"/>
          </a:p>
          <a:p>
            <a:pPr marL="400050" indent="-400050">
              <a:buAutoNum type="romanUcPeriod"/>
            </a:pPr>
            <a:r>
              <a:rPr lang="en-US" sz="2000" dirty="0" smtClean="0"/>
              <a:t>Research and Information Fluency</a:t>
            </a:r>
            <a:endParaRPr lang="en-US" sz="2000" dirty="0"/>
          </a:p>
        </p:txBody>
      </p:sp>
      <p:pic>
        <p:nvPicPr>
          <p:cNvPr id="5" name="Content Placeholder 4" descr="ScreenShot01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818194"/>
            <a:ext cx="5111750" cy="4762825"/>
          </a:xfrm>
          <a:scene3d>
            <a:camera prst="orthographicFront"/>
            <a:lightRig rig="threePt" dir="t"/>
          </a:scene3d>
          <a:sp3d prstMaterial="metal">
            <a:bevelT prst="angle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3050"/>
            <a:ext cx="3160713" cy="1936750"/>
          </a:xfrm>
        </p:spPr>
        <p:txBody>
          <a:bodyPr anchor="t">
            <a:normAutofit/>
          </a:bodyPr>
          <a:lstStyle/>
          <a:p>
            <a:r>
              <a:rPr lang="en-US" sz="1800" dirty="0" smtClean="0"/>
              <a:t>1.Connection/Interaction</a:t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2.Reflection</a:t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3. Publishing/Presentation</a:t>
            </a:r>
            <a:endParaRPr lang="en-US" sz="1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304800" y="1828800"/>
            <a:ext cx="3008313" cy="4648200"/>
          </a:xfrm>
        </p:spPr>
        <p:txBody>
          <a:bodyPr>
            <a:normAutofit/>
          </a:bodyPr>
          <a:lstStyle/>
          <a:p>
            <a:r>
              <a:rPr lang="en-US" sz="1800" b="1" dirty="0" smtClean="0"/>
              <a:t>Connection/Interaction</a:t>
            </a:r>
          </a:p>
          <a:p>
            <a:endParaRPr lang="en-US" sz="1800" dirty="0" smtClean="0"/>
          </a:p>
          <a:p>
            <a:pPr marL="342900" indent="-342900">
              <a:buFont typeface="Wingdings" pitchFamily="2" charset="2"/>
              <a:buChar char="q"/>
            </a:pPr>
            <a:r>
              <a:rPr lang="en-US" sz="1800" dirty="0" smtClean="0"/>
              <a:t>Collaboration/Interaction among classrooms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sz="1800" dirty="0" smtClean="0"/>
              <a:t>Create Word Processing, spreadsheet 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sz="1800" dirty="0" smtClean="0"/>
              <a:t>Digital Archives</a:t>
            </a:r>
          </a:p>
          <a:p>
            <a:pPr marL="342900" indent="-342900">
              <a:buAutoNum type="alphaLcPeriod"/>
            </a:pPr>
            <a:endParaRPr lang="en-US" sz="1800" dirty="0" smtClean="0"/>
          </a:p>
          <a:p>
            <a:pPr marL="342900" indent="-342900"/>
            <a:r>
              <a:rPr lang="en-US" sz="1800" b="1" dirty="0" smtClean="0"/>
              <a:t>Reflection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sz="1800" dirty="0" smtClean="0"/>
              <a:t>Journaling/blogs learning journey</a:t>
            </a:r>
          </a:p>
          <a:p>
            <a:pPr marL="342900" indent="-342900">
              <a:buAutoNum type="alphaLcPeriod"/>
            </a:pPr>
            <a:endParaRPr lang="en-US" sz="1800" dirty="0" smtClean="0"/>
          </a:p>
          <a:p>
            <a:pPr marL="342900" indent="-342900"/>
            <a:r>
              <a:rPr lang="en-US" sz="1800" b="1" dirty="0" smtClean="0"/>
              <a:t>Publishing/Presentation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sz="1800" dirty="0" smtClean="0"/>
              <a:t>Google sites</a:t>
            </a:r>
          </a:p>
          <a:p>
            <a:pPr marL="342900" indent="-342900">
              <a:buAutoNum type="alphaLcPeriod"/>
            </a:pP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E-Portfolios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6" name="Picture Placeholder 4" descr="jamie.jpg"/>
          <p:cNvPicPr>
            <a:picLocks noChangeAspect="1"/>
          </p:cNvPicPr>
          <p:nvPr/>
        </p:nvPicPr>
        <p:blipFill>
          <a:blip r:embed="rId2" cstate="print">
            <a:grayscl/>
          </a:blip>
          <a:srcRect l="5600" r="5600"/>
          <a:stretch>
            <a:fillRect/>
          </a:stretch>
        </p:blipFill>
        <p:spPr>
          <a:xfrm>
            <a:off x="3570111" y="1066800"/>
            <a:ext cx="4811889" cy="4191000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829</TotalTime>
  <Words>214</Words>
  <Application>Microsoft Office PowerPoint</Application>
  <PresentationFormat>On-screen Show (4:3)</PresentationFormat>
  <Paragraphs>51</Paragraphs>
  <Slides>10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Apex</vt:lpstr>
      <vt:lpstr>INTEGRATION~ The use of technology to enhance learning</vt:lpstr>
      <vt:lpstr>Advantages/Disadvantages  of Google Docs</vt:lpstr>
      <vt:lpstr>Learning Advantages of Google Docs</vt:lpstr>
      <vt:lpstr>~Google Sites~</vt:lpstr>
      <vt:lpstr>Learning Advantages of Google Sites</vt:lpstr>
      <vt:lpstr>Slide 6</vt:lpstr>
      <vt:lpstr>Educational Use   Google Docs and Google Sites</vt:lpstr>
      <vt:lpstr>Google Docs/Sites Integration Supports the Following </vt:lpstr>
      <vt:lpstr>1.Connection/Interaction  2.Reflection  3. Publishing/Presentation</vt:lpstr>
      <vt:lpstr>Resources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INTEGRATION~ The use of technology to enhance learning</dc:title>
  <dc:creator>twatt</dc:creator>
  <cp:lastModifiedBy>twatt</cp:lastModifiedBy>
  <cp:revision>37</cp:revision>
  <dcterms:created xsi:type="dcterms:W3CDTF">2011-04-18T14:20:00Z</dcterms:created>
  <dcterms:modified xsi:type="dcterms:W3CDTF">2011-04-20T20:31:12Z</dcterms:modified>
</cp:coreProperties>
</file>